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4e9bf0f2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4e9bf0f2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4e9bf0f2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84e9bf0f2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4e9bf0f2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84e9bf0f2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a6b2e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a6b2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a6b2e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a6b2e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4e9bf0f2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84e9bf0f2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4e9bf0f2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4e9bf0f2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84e9bf0f2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84e9bf0f2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84e9bf0f2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84e9bf0f2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4e9bf0f2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84e9bf0f2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84e9bf0f2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84e9bf0f2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