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0ec30982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90ec30982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0ec30982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0ec30982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0ec30982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90ec30982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90ec30982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90ec30982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90ec30982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90ec30982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90ec30982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90ec30982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90ec309828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90ec309828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72b20e63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72b20e6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72b20e63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72b20e63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90ec3098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90ec3098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90ec30982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90ec30982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90ec30982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90ec30982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0ec30982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0ec30982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90ec30982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90ec30982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90ec30982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90ec30982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3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2" title="4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3" title="4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6" title="3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7" title="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8" title="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9" title="3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0" title="4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1" title="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