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414f9a566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414f9a566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414f9a566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414f9a566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414f9a566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414f9a566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414f9a566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414f9a566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b414f9a566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b414f9a566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b414f9a566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b414f9a56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414f9a566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b414f9a566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b414f9a566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b414f9a566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b414f9a566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b414f9a566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b414f9a566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b414f9a566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47b36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47b36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b414f9a566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b414f9a566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b414f9a566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b414f9a566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47b36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47b36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414f9a56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414f9a56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414f9a56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414f9a56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414f9a56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414f9a56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414f9a566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414f9a566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414f9a56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414f9a56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414f9a56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414f9a56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