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34acdfc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34acdfc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34acdfce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34acdfc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34acdfce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34acdfce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34acdfce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34acdfce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34acdfce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34acdfce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34acdfce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34acdfce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34acdfc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34acdfc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234acdfce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234acdfce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9234acdfce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9234acdfce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9234acdfce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9234acdfce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2d72f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2d72f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9234acdfce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9234acdfce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9234acdfc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9234acdfc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9234acdfce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9234acdfce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9234acdfce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9234acdfce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9234acdfce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9234acdfce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9234acdfce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9234acdfc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2d72f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2d72f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34acdfc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34acdf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34acdfc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34acdfc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34acdfc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34acdfc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34acdfc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34acdfc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34acdfc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34acdfc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34acdfc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34acdfc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