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8dd079c30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8dd079c30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8dd079c30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8dd079c30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8dd079c30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8dd079c30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8dd079c30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8dd079c30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92f4d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92f4d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92f4d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92f4d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8dd079c3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8dd079c3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8dd079c30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8dd079c30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8dd079c3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8dd079c3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8dd079c30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8dd079c30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8dd079c30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8dd079c30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8dd079c30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8dd079c3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