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1aab2f5c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1aab2f5c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1aab2f5c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1aab2f5c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17055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17055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17055b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17055b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1aab2f5c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1aab2f5c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1aab2f5c6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1aab2f5c6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1aab2f5c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1aab2f5c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1aab2f5c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1aab2f5c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1aab2f5c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1aab2f5c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1aab2f5c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1aab2f5c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