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f26bb5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f26bb5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f26bb5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f26bb5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2f26bb57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2f26bb5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2f26bb5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2f26bb5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2f26bb57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2f26bb5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2f26bb57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2f26bb57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2f26bb57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2f26bb5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2f26bb57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2f26bb57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0101e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0101e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0101e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0101e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f26bb5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f26bb5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f26bb5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f26bb5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f26bb5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f26bb5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f26bb5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f26bb5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f26bb5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f26bb5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f26bb5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f26bb5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