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2a82e1ae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2a82e1a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2a82e1ae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2a82e1ae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8c512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8c512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8c512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8c512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2a82e1a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2a82e1a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2a82e1a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2a82e1a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2a82e1a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2a82e1a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2a82e1ae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2a82e1a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2a82e1a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2a82e1a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2a82e1ae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2a82e1ae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