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225657e75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225657e75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99f890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99f890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99f890c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99f890c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25657e7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25657e7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25657e75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25657e7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225657e75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225657e75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25657e75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25657e75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225657e75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225657e75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225657e75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225657e75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