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80ee67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80ee67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180ee671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180ee67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25d41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25d41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25d41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25d41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80ee67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80ee67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80ee67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80ee67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80ee67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80ee67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80ee67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80ee67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80ee671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80ee671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80ee67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80ee67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