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3feef5e5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3feef5e5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3feef5e53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3feef5e53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3feef5e53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3feef5e53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61e53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61e53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61e53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61e53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3feef5e5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3feef5e5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3feef5e5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3feef5e5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3feef5e5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3feef5e5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3feef5e5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3feef5e5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3feef5e53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3feef5e53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3feef5e53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3feef5e53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