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e42032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e42032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e420321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e420321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e420321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e42032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e42032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e42032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1e42032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1e42032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1e420321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1e420321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1e420321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1e420321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1e420321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1e420321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53d56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53d5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53d56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53d56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e42032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e42032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e42032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e42032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e42032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e42032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e42032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e42032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e42032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e42032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e42032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e42032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