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b1a74266f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b1a74266f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b1a74266f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b1a74266f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b1a74266fb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b1a74266fb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b1a74266fb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b1a74266fb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b1a74266fb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b1a74266fb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b1a74266fb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b1a74266fb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e20dd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e20dd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e20dd7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e20dd7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1a74266f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1a74266f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1a74266fb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1a74266fb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b1a74266f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b1a74266f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b1a74266fb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b1a74266f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b1a74266fb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b1a74266f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b1a74266fb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b1a74266f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drive.google.com/file/d/1D-m2i729aFF7IYAcAvwO9tcZ0PC9c7dV/view" TargetMode="External"/><Relationship Id="rId4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7" title="High Five Chain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0938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