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68a2831436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68a2831436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68a2831436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68a2831436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68a2831436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68a2831436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68a2831436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68a2831436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68a2831436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68a2831436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8a2831436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8a2831436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68a2831436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68a2831436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68a2831436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68a2831436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68a2831436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68a2831436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b0293d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b0293d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b0293db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b0293db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68a283143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68a283143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68a283143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68a283143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68a2831436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68a2831436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68a2831436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68a2831436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68a2831436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68a2831436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68a2831436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68a2831436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