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689c097064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689c09706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4cceb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4cceb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4ccebc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4ccebc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689c09706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689c09706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689c097064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689c097064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689c097064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689c097064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689c09706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689c09706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689c097064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689c097064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689c097064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689c097064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