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8812ae35e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8812ae35e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8812ae35e8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8812ae35e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aa88d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aa88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aa88d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aa88d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8812ae35e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8812ae35e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812ae35e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8812ae35e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8812ae35e8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8812ae35e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8812ae35e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8812ae35e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8812ae35e8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8812ae35e8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8812ae35e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8812ae35e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