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5417406c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5417406c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417406c7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417406c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5417406c7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5417406c7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2bfd1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2bfd1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2bfd1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2bfd1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417406c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5417406c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5417406c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5417406c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5417406c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5417406c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5417406c7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5417406c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5417406c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5417406c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5417406c7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5417406c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