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fd096150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fd096150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fd096150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fd096150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fd096150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fd096150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fd096150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fd096150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fd096150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fd096150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126e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126e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126ed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126ed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fd09615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fd09615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fd096150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fd096150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fd096150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fd096150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fd096150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fd096150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fd096150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fd096150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fd096150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fd096150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