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6626fd3f98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6626fd3f98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6626fd3f98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6626fd3f98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6626fd3f98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6626fd3f98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6626fd3f98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6626fd3f98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6626fd3f98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6626fd3f98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626fd3f98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626fd3f98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6626fd3f98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6626fd3f98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6626fd3f98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6626fd3f98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6626fd3f98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6626fd3f98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6626fd3f98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6626fd3f98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32857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32857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6626fd3f98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6626fd3f98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6626fd3f98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6626fd3f98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32857e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32857e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6626fd3f9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6626fd3f9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6626fd3f9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6626fd3f9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6626fd3f98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6626fd3f98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6626fd3f98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6626fd3f98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6626fd3f98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6626fd3f98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6626fd3f98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6626fd3f98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