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30c1055f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30c1055f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30c1055f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30c1055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30c1055f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30c1055f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bc1f4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bc1f4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bc1f4b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bc1f4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30c1055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30c1055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30c1055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30c1055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30c1055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30c1055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30c1055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30c1055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30c1055f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30c1055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30c1055f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30c1055f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