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b48a0b7ddc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b48a0b7ddc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b48a0b7ddc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b48a0b7ddc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b48a0b7ddc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b48a0b7ddc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b48a0b7ddc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b48a0b7ddc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b48a0b7ddc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b48a0b7ddc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b48a0b7ddc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b48a0b7ddc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b48a0b7ddc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b48a0b7ddc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f006a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f006a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f006ab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f006ab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b48a0b7dd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b48a0b7dd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b48a0b7ddc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b48a0b7ddc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b48a0b7ddc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b48a0b7ddc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b48a0b7ddc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b48a0b7ddc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b48a0b7ddc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b48a0b7ddc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b48a0b7ddc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b48a0b7ddc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6" title="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