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74c1ba8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74c1ba8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74c1ba8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74c1ba8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74c1ba86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74c1ba8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74c1ba8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74c1ba8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74c1ba8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74c1ba8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474c1ba8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474c1ba8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474c1ba86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474c1ba86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474c1ba8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474c1ba8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474c1ba8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b474c1ba8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474c1ba86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b474c1ba8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e803f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e803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b474c1ba86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b474c1ba86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474c1ba8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474c1ba8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b474c1ba86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b474c1ba86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b474c1ba86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b474c1ba8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b474c1ba86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b474c1ba86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e803f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e803f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74c1ba8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74c1ba8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74c1ba8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74c1ba8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74c1ba8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74c1ba8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74c1ba8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74c1ba8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74c1ba8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74c1ba8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74c1ba8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74c1ba8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