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43f5d97c0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43f5d97c0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43f5d97c0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43f5d97c0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b43f5d97c0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b43f5d97c0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43f5d97c0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b43f5d97c0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6271a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6271a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6271a8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6271a8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43f5d97c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43f5d97c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43f5d97c0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43f5d97c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43f5d97c0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43f5d97c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43f5d97c0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43f5d97c0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b43f5d97c0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b43f5d97c0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43f5d97c0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b43f5d97c0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