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13090dc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13090dc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13090dc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13090dc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13090dc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13090dc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13090dc9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13090dc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13090dc9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13090dc9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413090dc9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413090dc9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dd2a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dd2a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dd2a0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dd2a0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13090dc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13090d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13090dc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13090dc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13090dc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13090dc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13090dc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13090dc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13090dc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13090dc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13090dc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13090dc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