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4495777a3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4495777a3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4495777a3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4495777a3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4495777a3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b4495777a3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4495777a3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4495777a3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b4495777a3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b4495777a3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70954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70954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709549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709549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4495777a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4495777a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4495777a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4495777a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4495777a3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4495777a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4495777a3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4495777a3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4495777a3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4495777a3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4495777a3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4495777a3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