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10c2d36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10c2d36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10c2d36b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10c2d36b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10c2d36b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10c2d36b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10c2d36b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10c2d36b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210c2d36b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210c2d36b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cedb9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cedb9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cedb9d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cedb9d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10c2d36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10c2d36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10c2d36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10c2d36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10c2d36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10c2d36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10c2d36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10c2d36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10c2d36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10c2d36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10c2d36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10c2d36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