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b19ac082f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b19ac082f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b19ac082f9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b19ac082f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19ac082f9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19ac082f9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b19ac082f9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b19ac082f9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b19ac082f9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b19ac082f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b19ac082f9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b19ac082f9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b19ac082f9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b19ac082f9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b19ac082f9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b19ac082f9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b19ac082f9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b19ac082f9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b19ac082f9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b19ac082f9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8c43db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8c43db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8c43db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8c43db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19ac082f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19ac082f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19ac082f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19ac082f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19ac082f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19ac082f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b19ac082f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b19ac082f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b19ac082f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b19ac082f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b19ac082f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b19ac082f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8" title="6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