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1fb51f6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71fb51f6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71fb51f6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71fb51f6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6dcbb9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6dcbb9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6dcbb9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6dcbb9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1fb51f6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1fb51f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1fb51f6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1fb51f6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1fb51f6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1fb51f6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1fb51f6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1fb51f6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1fb51f6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1fb51f6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1fb51f6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1fb51f6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