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40af73e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40af73e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40af73e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40af73e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40af73e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40af73e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40af73e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40af73e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40af73ee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540af73e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40af73e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540af73e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540af73e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540af73e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40af73e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540af73e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540af73ee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540af73ee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540af73ee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540af73e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198a2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198a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40af73e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40af73e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40af73e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40af73e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540af73e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540af73e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198a2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198a2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40af73e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40af73e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40af73e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40af73e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40af73e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40af73e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40af73e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540af73e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40af73e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40af73e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40af73e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540af73e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