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9053825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9053825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9053825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9053825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e0e9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e0e9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e0e9c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e0e9c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9053825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9053825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9053825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9053825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9053825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9053825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9053825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9053825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9053825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9053825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9053825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9053825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