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922b073bd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922b073bd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922b073bd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922b073bd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922b073bd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922b073bd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922b073bd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922b073bd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922b073bd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922b073bd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38f8a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38f8a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38f8a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38f8a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b073bd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b073bd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b073bd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b073bd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922b073bd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922b073bd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922b073bd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922b073bd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922b073bd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922b073bd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922b073bd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922b073bd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7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