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72e271e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72e271e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26109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26109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26109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26109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72e271e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72e271e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72e271e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72e271e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72e271e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72e271e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72e271e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72e271e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72e271e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72e271e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72e271e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72e271e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