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6626a6e9cf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6626a6e9cf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6626a6e9cf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6626a6e9cf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6626a6e9cf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6626a6e9cf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6626a6e9cf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6626a6e9cf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6626a6e9cf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6626a6e9cf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626a6e9cf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626a6e9cf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6626a6e9cf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6626a6e9cf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6626a6e9cf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6626a6e9cf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6626a6e9cf_1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6626a6e9cf_1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6626a6e9cf_1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6626a6e9cf_1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b67dc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b67dc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6626a6e9cf_1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6626a6e9cf_1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6626a6e9cf_1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6626a6e9cf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6626a6e9cf_1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6626a6e9cf_1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6626a6e9cf_1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6626a6e9cf_1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6626a6e9cf_1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6626a6e9cf_1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6626a6e9cf_1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6626a6e9cf_1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6626a6e9cf_1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6626a6e9cf_1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b67dc3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b67dc3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6626a6e9c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6626a6e9c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6626a6e9c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6626a6e9c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6626a6e9cf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6626a6e9cf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6626a6e9cf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6626a6e9cf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6626a6e9cf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6626a6e9cf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6626a6e9cf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6626a6e9cf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