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5.xml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slide" Target="slides/slide14.xml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921dd4698a_0_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921dd4698a_0_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3921dd4698a_0_2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3921dd4698a_0_2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4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g3921dd4698a_0_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6" name="Google Shape;96;g3921dd4698a_0_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8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921dd4698a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921dd4698a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2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g3921dd4698a_0_3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4" name="Google Shape;104;g3921dd4698a_0_3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g3921dd4698a_0_3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8" name="Google Shape;108;g3921dd4698a_0_3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g3f72a32c490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" name="Google Shape;56;g3f72a32c490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g3f72a32c490_0_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0" name="Google Shape;60;g3f72a32c490_0_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3921dd4698a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3921dd4698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g3921dd4698a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8" name="Google Shape;68;g3921dd4698a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3921dd4698a_0_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3921dd4698a_0_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3921dd4698a_0_1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Google Shape;76;g3921dd4698a_0_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g3921dd4698a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" name="Google Shape;80;g3921dd4698a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g3921dd4698a_0_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4" name="Google Shape;84;g3921dd4698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4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2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2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9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13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4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6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0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9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