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11bf4ae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11bf4ae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11bf4ae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11bf4ae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11bf4ae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11bf4ae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11bf4ae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11bf4ae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411bf4ae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411bf4ae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411bf4ae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411bf4ae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b411bf4ae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b411bf4ae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c2e71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c2e71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c2e71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c2e71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11bf4ae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11bf4ae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11bf4ae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11bf4ae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11bf4ae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11bf4ae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11bf4ae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11bf4ae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11bf4ae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11bf4ae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11bf4ae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11bf4ae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