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2091885f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2091885f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2091885f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2091885f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2091885f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2091885f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22091885f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22091885f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22091885f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22091885f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922091885f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922091885f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a6fd3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a6fd3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a6fd39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a6fd39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2091885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2091885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2091885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2091885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2091885f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2091885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2091885f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2091885f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2091885f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2091885f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2091885f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2091885f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