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0ffb9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0ffb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0ffb9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0ffb9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0b536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0b536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0b5362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0b5362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0b5362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0b5362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0b5362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0b5362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0b5362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0b5362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0b5362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0b5362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