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67cc4d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67cc4d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67cc4d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67cc4d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67cc4d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67cc4d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67cc4d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67cc4d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67cc4d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67cc4d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b313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b313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b313a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b313a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67cc4d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67cc4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67cc4d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67cc4d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67cc4d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67cc4d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67cc4d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67cc4d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67cc4d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67cc4d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67cc4d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67cc4d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