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71f5d52d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71f5d52d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71f5d52d2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71f5d52d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71f5d52d2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71f5d52d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71f5d52d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71f5d52d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a7aba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a7ab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a7aba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a7aba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1f5d52d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1f5d52d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1f5d52d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1f5d52d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71f5d52d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71f5d52d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71f5d52d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71f5d52d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1f5d52d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1f5d52d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71f5d52d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71f5d52d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hyperlink" Target="http://drive.google.com/file/d/1bA29N1FwicVR9IEc23mv8sn7j8aWLZLd/view" TargetMode="External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20" title="Peaceful Place Audio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3100" y="1210525"/>
            <a:ext cx="822960" cy="822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