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f53f0356dd_1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f53f0356dd_1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f53f0356dd_1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f53f0356dd_1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f53f0356dd_1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f53f0356dd_1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f53f0356dd_1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f53f0356dd_1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9e9fc1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9e9fc1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9e9fc1c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9e9fc1c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f53f0356d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f53f0356d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f53f0356dd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f53f0356dd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f53f0356dd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f53f0356dd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f53f0356dd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f53f0356dd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f53f0356dd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f53f0356dd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f53f0356dd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f53f0356dd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