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fd13b45f4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afd13b45f4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fd13b45f4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afd13b45f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fd13b45f4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afd13b45f4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afd13b45f4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afd13b45f4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fd13b45f4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fd13b45f4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afd13b45f4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afd13b45f4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afd13b45f4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afd13b45f4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afd13b45f4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afd13b45f4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a3ba3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a3ba3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a3ba3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a3ba3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afd13b45f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afd13b45f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fd13b45f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fd13b45f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afd13b45f4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afd13b45f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afd13b45f4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afd13b45f4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fd13b45f4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fd13b45f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afd13b45f4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afd13b45f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