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48fb08ebb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48fb08ebb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48fb08ebb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48fb08ebb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b48fb08ebb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b48fb08ebb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48fb08ebb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b48fb08ebb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aeae3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aeae3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aeae33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aeae33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48fb08eb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48fb08eb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48fb08eb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48fb08eb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48fb08ebb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48fb08ebb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48fb08ebb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48fb08ebb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b48fb08ebb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b48fb08ebb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48fb08ebb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b48fb08ebb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