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ac9ad5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ac9ad5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ac9ad5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ac9ad5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ac9ad5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ac9ad5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ac9ad5d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ac9ad5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ac9ad5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ac9ad5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ac9ad5d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ac9ad5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ac9ad5d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ac9ad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2ac9ad5d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2ac9ad5d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824fa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824fa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824fa6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824fa6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ac9ad5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ac9ad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ac9ad5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ac9ad5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ac9ad5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ac9ad5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ac9ad5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ac9ad5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ac9ad5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ac9ad5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ac9ad5d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ac9ad5d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