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1c9a17a2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1c9a17a2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1c9a17a2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1c9a17a2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1c9a17a2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1c9a17a2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21c9a17a2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21c9a17a2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21c9a17a2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921c9a17a2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921c9a17a2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921c9a17a2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921c9a17a2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921c9a17a2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921c9a17a2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921c9a17a2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9befb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9befb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9befb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9befb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1c9a17a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1c9a17a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1c9a17a2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1c9a17a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1c9a17a2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1c9a17a2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1c9a17a2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1c9a17a2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1c9a17a2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1c9a17a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1c9a17a2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1c9a17a2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