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9214d9df99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9214d9df99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9214d9df99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9214d9df99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9214d9df99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9214d9df99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9214d9df99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9214d9df99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9214d9df99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9214d9df99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9214d9df99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9214d9df99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b0b5bd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b0b5bd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b0b5bd0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b0b5bd0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214d9df9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214d9df9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214d9df99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214d9df99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214d9df99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214d9df99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214d9df99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214d9df99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214d9df99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214d9df99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214d9df99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214d9df99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