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8fa525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8fa525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8fa525e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8fa525e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92109abd0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92109abd0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92109abd0c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92109abd0c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92109abd0c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92109abd0c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92109abd0c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92109abd0c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92109abd0c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92109abd0c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