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21" Type="http://schemas.openxmlformats.org/officeDocument/2006/relationships/slide" Target="slides/slide16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schemas.openxmlformats.org/officeDocument/2006/relationships/slide" Target="slides/slide14.xml"/><Relationship Id="rId6" Type="http://schemas.openxmlformats.org/officeDocument/2006/relationships/slide" Target="slides/slide1.xml"/><Relationship Id="rId18" Type="http://schemas.openxmlformats.org/officeDocument/2006/relationships/slide" Target="slides/slide13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3b17a0b04ae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Google Shape;89;g3b17a0b04ae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3b17a0b04ae_0_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3b17a0b04ae_0_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3b17a0b04ae_0_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Google Shape;98;g3b17a0b04ae_0_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3b17a0b04ae_0_2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Google Shape;102;g3b17a0b04ae_0_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3b17a0b04ae_0_3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" name="Google Shape;106;g3b17a0b04ae_0_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3b17a0b04ae_0_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" name="Google Shape;110;g3b17a0b04ae_0_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g3b17a0b04ae_0_3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" name="Google Shape;114;g3b17a0b04ae_0_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3f729818d70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g3f729818d70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3f729818d70_0_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3f729818d70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3b17a0b04ae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3b17a0b04ae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3b17a0b04ae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3b17a0b04ae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3b17a0b04ae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3b17a0b04ae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3b17a0b04ae_0_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3b17a0b04ae_0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3b17a0b04ae_0_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3b17a0b04ae_0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3b17a0b04ae_0_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Google Shape;85;g3b17a0b04ae_0_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8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3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6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0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6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9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2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4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5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7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4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5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" name="Google Shape;91;p22" title="68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8602133" cy="483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" name="Google Shape;82;p20" title="66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8602133" cy="483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