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2168018ae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2168018ae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9fba18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9fba18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9fba188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9fba188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168018a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168018a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168018ae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168018ae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168018ae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168018ae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168018ae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168018ae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168018ae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168018ae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168018ae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168018ae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