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48fc71cf03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48fc71cf03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48fc71cf03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48fc71cf03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48fc71cf03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48fc71cf03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48fc71cf03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48fc71cf03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48fc71cf03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48fc71cf03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48fc71cf03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48fc71cf03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48fc71cf03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48fc71cf03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8460f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8460f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8460f3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8460f3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48fc71cf0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48fc71cf0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48fc71cf03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48fc71cf03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48fc71cf03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48fc71cf03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48fc71cf03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48fc71cf03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8fc71cf03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8fc71cf03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48fc71cf03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48fc71cf03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