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62efdc9c6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f62efdc9c6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62efdc9c6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62efdc9c6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62efdc9c6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f62efdc9c6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62efdc9c6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f62efdc9c6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62efdc9c6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f62efdc9c6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f62efdc9c6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f62efdc9c6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f62efdc9c6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f62efdc9c6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f62efdc9c6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f62efdc9c6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f62efdc9c6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f62efdc9c6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94e951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94e951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94e9513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94e9513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62efdc9c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62efdc9c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62efdc9c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62efdc9c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62efdc9c6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62efdc9c6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62efdc9c6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62efdc9c6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62efdc9c6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62efdc9c6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62efdc9c6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f62efdc9c6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